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3" r:id="rId4"/>
    <p:sldId id="28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Ons </a:t>
            </a:r>
            <a:r>
              <a:rPr lang="nl-NL" sz="5400" smtClean="0"/>
              <a:t>Bedrijf -2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taak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Tops</a:t>
            </a:r>
          </a:p>
          <a:p>
            <a:pPr>
              <a:buFontTx/>
              <a:buChar char="-"/>
            </a:pPr>
            <a:r>
              <a:rPr lang="nl-NL" dirty="0" smtClean="0"/>
              <a:t>Zitten goede ideeën tussen</a:t>
            </a:r>
          </a:p>
          <a:p>
            <a:pPr>
              <a:buFontTx/>
              <a:buChar char="-"/>
            </a:pPr>
            <a:r>
              <a:rPr lang="nl-NL" dirty="0" smtClean="0"/>
              <a:t>Jullie schrijven goed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44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taak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Tips</a:t>
            </a:r>
          </a:p>
          <a:p>
            <a:pPr>
              <a:buFontTx/>
              <a:buChar char="-"/>
            </a:pPr>
            <a:r>
              <a:rPr lang="nl-NL" dirty="0" smtClean="0"/>
              <a:t>Laat duurzaam, maatschappelijk verantwoord en toekomstgericht beter terugkomen.</a:t>
            </a:r>
          </a:p>
          <a:p>
            <a:pPr>
              <a:buFontTx/>
              <a:buChar char="-"/>
            </a:pPr>
            <a:r>
              <a:rPr lang="nl-NL" dirty="0" err="1" smtClean="0"/>
              <a:t>CV’s</a:t>
            </a:r>
            <a:r>
              <a:rPr lang="nl-NL" dirty="0" smtClean="0"/>
              <a:t> in de bijlage!</a:t>
            </a:r>
          </a:p>
          <a:p>
            <a:pPr>
              <a:buFontTx/>
              <a:buChar char="-"/>
            </a:pPr>
            <a:r>
              <a:rPr lang="nl-NL" dirty="0" smtClean="0"/>
              <a:t>Vergeet je bronnen niet.</a:t>
            </a:r>
          </a:p>
          <a:p>
            <a:pPr>
              <a:buFontTx/>
              <a:buChar char="-"/>
            </a:pPr>
            <a:r>
              <a:rPr lang="nl-NL" dirty="0" smtClean="0"/>
              <a:t>Ben zo precies mogelijk.</a:t>
            </a:r>
          </a:p>
          <a:p>
            <a:pPr>
              <a:buFontTx/>
              <a:buChar char="-"/>
            </a:pPr>
            <a:r>
              <a:rPr lang="nl-NL" dirty="0" smtClean="0"/>
              <a:t>Zorg dat de basis van het verslag in orde is.</a:t>
            </a:r>
          </a:p>
          <a:p>
            <a:pPr lvl="1">
              <a:buFontTx/>
              <a:buChar char="-"/>
            </a:pPr>
            <a:r>
              <a:rPr lang="nl-NL" dirty="0" smtClean="0"/>
              <a:t>Goed voorblad</a:t>
            </a:r>
          </a:p>
          <a:p>
            <a:pPr lvl="1">
              <a:buFontTx/>
              <a:buChar char="-"/>
            </a:pPr>
            <a:r>
              <a:rPr lang="nl-NL" dirty="0" smtClean="0"/>
              <a:t>Geen inhoud in het voorwoord</a:t>
            </a:r>
          </a:p>
          <a:p>
            <a:pPr lvl="1">
              <a:buFontTx/>
              <a:buChar char="-"/>
            </a:pPr>
            <a:r>
              <a:rPr lang="nl-NL" dirty="0" smtClean="0"/>
              <a:t>Begin met je bedrijf in de inleiding.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417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836712"/>
            <a:ext cx="7653536" cy="54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70</Words>
  <Application>Microsoft Office PowerPoint</Application>
  <PresentationFormat>Diavoorstelling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Kantoorthema</vt:lpstr>
      <vt:lpstr>PowerPoint-presentatie</vt:lpstr>
      <vt:lpstr>Resultaten taak 1</vt:lpstr>
      <vt:lpstr>Resultaten taak 1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41</cp:revision>
  <dcterms:created xsi:type="dcterms:W3CDTF">2013-11-15T15:05:42Z</dcterms:created>
  <dcterms:modified xsi:type="dcterms:W3CDTF">2018-11-29T07:18:08Z</dcterms:modified>
</cp:coreProperties>
</file>